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8534400" cy="1520952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Introduction to C++ Programming language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dirty="0" smtClean="0"/>
              <a:t>lecture # 04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                     INSTRUCTORE </a:t>
            </a:r>
            <a:r>
              <a:rPr lang="en-US" dirty="0"/>
              <a:t>ALIA MUNAWAR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3990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420136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(4)The Diamond</a:t>
            </a:r>
            <a:b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18478"/>
            <a:ext cx="8229600" cy="4525963"/>
          </a:xfrm>
        </p:spPr>
        <p:txBody>
          <a:bodyPr/>
          <a:lstStyle/>
          <a:p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(4)The </a:t>
            </a:r>
            <a: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Diamond</a:t>
            </a:r>
          </a:p>
          <a:p>
            <a:r>
              <a:rPr lang="en-US" dirty="0"/>
              <a:t>Indicate a Decision</a:t>
            </a:r>
          </a:p>
          <a:p>
            <a:r>
              <a:rPr lang="en-US" dirty="0"/>
              <a:t>The diamond symbolizes that a </a:t>
            </a:r>
            <a:r>
              <a:rPr lang="en-US" b="1" dirty="0"/>
              <a:t>decision</a:t>
            </a:r>
            <a:r>
              <a:rPr lang="en-US" dirty="0"/>
              <a:t> is required to move forward. </a:t>
            </a:r>
          </a:p>
          <a:p>
            <a:endParaRPr lang="en-US" dirty="0"/>
          </a:p>
        </p:txBody>
      </p:sp>
      <p:sp>
        <p:nvSpPr>
          <p:cNvPr id="6" name="Flowchart: Merge 5"/>
          <p:cNvSpPr/>
          <p:nvPr/>
        </p:nvSpPr>
        <p:spPr>
          <a:xfrm>
            <a:off x="6019800" y="5036128"/>
            <a:ext cx="2018884" cy="1409700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sosceles Triangle 6"/>
          <p:cNvSpPr/>
          <p:nvPr/>
        </p:nvSpPr>
        <p:spPr>
          <a:xfrm>
            <a:off x="5978236" y="3702628"/>
            <a:ext cx="2095084" cy="13335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selection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83349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(5)Input &amp; Output</a:t>
            </a:r>
            <a:b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(5)Input </a:t>
            </a:r>
            <a: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&amp; Output</a:t>
            </a:r>
          </a:p>
          <a:p>
            <a:r>
              <a:rPr lang="en-US" dirty="0"/>
              <a:t>Input and output symbols show where and how data is coming in and out throughout your </a:t>
            </a:r>
            <a:r>
              <a:rPr lang="en-US" dirty="0" smtClean="0"/>
              <a:t>process. Parallelogram symbol is used for this purpose.</a:t>
            </a:r>
            <a:endParaRPr lang="en-US" dirty="0"/>
          </a:p>
          <a:p>
            <a:endParaRPr lang="en-US" dirty="0"/>
          </a:p>
        </p:txBody>
      </p:sp>
      <p:sp>
        <p:nvSpPr>
          <p:cNvPr id="4" name="Parallelogram 3"/>
          <p:cNvSpPr/>
          <p:nvPr/>
        </p:nvSpPr>
        <p:spPr>
          <a:xfrm>
            <a:off x="1143000" y="4953000"/>
            <a:ext cx="3048000" cy="838200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Input/output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85139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THANK YOU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8872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/>
              <a:t>Algorithm</a:t>
            </a:r>
          </a:p>
          <a:p>
            <a:pPr>
              <a:buFont typeface="Wingdings" pitchFamily="2" charset="2"/>
              <a:buChar char="Ø"/>
            </a:pPr>
            <a:r>
              <a:rPr lang="en-US" dirty="0"/>
              <a:t>Flowchart</a:t>
            </a:r>
          </a:p>
          <a:p>
            <a:pPr>
              <a:buFont typeface="Wingdings" pitchFamily="2" charset="2"/>
              <a:buChar char="Ø"/>
            </a:pPr>
            <a:r>
              <a:rPr lang="en-US" dirty="0"/>
              <a:t>Flowchart guidelines </a:t>
            </a:r>
          </a:p>
          <a:p>
            <a:pPr>
              <a:buFont typeface="Wingdings" pitchFamily="2" charset="2"/>
              <a:buChar char="Ø"/>
            </a:pPr>
            <a:r>
              <a:rPr lang="en-US" dirty="0"/>
              <a:t>Flowchart Symbols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5495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Algorithm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Algorithm is a Problem solving technique.</a:t>
            </a:r>
            <a:endParaRPr lang="en-US" dirty="0"/>
          </a:p>
          <a:p>
            <a:r>
              <a:rPr lang="en-US" dirty="0" smtClean="0"/>
              <a:t> An Algorithm is a step-by-step procedure to solve a problem.</a:t>
            </a:r>
          </a:p>
          <a:p>
            <a:r>
              <a:rPr lang="en-US" dirty="0" smtClean="0"/>
              <a:t>The process of solving a problem becomes simpler and easier with the help of Algorithm.</a:t>
            </a:r>
            <a:endParaRPr lang="en-US" dirty="0"/>
          </a:p>
          <a:p>
            <a:r>
              <a:rPr lang="en-US" dirty="0" smtClean="0"/>
              <a:t>It is better to write  Algorithm before writing the actual computer program.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867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Continue…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Algorithms</a:t>
            </a:r>
            <a:r>
              <a:rPr lang="en-US" dirty="0"/>
              <a:t> in </a:t>
            </a:r>
            <a:r>
              <a:rPr lang="en-US" b="1" dirty="0"/>
              <a:t>C++</a:t>
            </a:r>
            <a:endParaRPr lang="en-US" dirty="0"/>
          </a:p>
          <a:p>
            <a:r>
              <a:rPr lang="en-US" dirty="0"/>
              <a:t>In </a:t>
            </a:r>
            <a:r>
              <a:rPr lang="en-US" b="1" dirty="0"/>
              <a:t>C++</a:t>
            </a:r>
            <a:r>
              <a:rPr lang="en-US" dirty="0"/>
              <a:t>, the designation identifies a group of functions that run on a designated range of elements. The </a:t>
            </a:r>
            <a:r>
              <a:rPr lang="en-US" b="1" dirty="0"/>
              <a:t>algorithms</a:t>
            </a:r>
            <a:r>
              <a:rPr lang="en-US" dirty="0"/>
              <a:t> are used to solve problems or provide functionality. </a:t>
            </a:r>
            <a:r>
              <a:rPr lang="en-US" b="1" dirty="0"/>
              <a:t>Algorithms</a:t>
            </a:r>
            <a:r>
              <a:rPr lang="en-US" dirty="0"/>
              <a:t> work exclusively on values; they don't affect the size or storage of a container</a:t>
            </a:r>
          </a:p>
        </p:txBody>
      </p:sp>
    </p:spTree>
    <p:extLst>
      <p:ext uri="{BB962C8B-B14F-4D97-AF65-F5344CB8AC3E}">
        <p14:creationId xmlns:p14="http://schemas.microsoft.com/office/powerpoint/2010/main" val="25711289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Continue…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An </a:t>
            </a:r>
            <a:r>
              <a:rPr lang="en-US" b="1" dirty="0"/>
              <a:t>algorithm</a:t>
            </a:r>
            <a:r>
              <a:rPr lang="en-US" dirty="0"/>
              <a:t> is a step by step procedure to solve logical and mathematical problems.</a:t>
            </a:r>
          </a:p>
          <a:p>
            <a:r>
              <a:rPr lang="en-US" dirty="0"/>
              <a:t>A </a:t>
            </a:r>
            <a:r>
              <a:rPr lang="en-US" dirty="0" smtClean="0"/>
              <a:t>recipe is </a:t>
            </a:r>
            <a:r>
              <a:rPr lang="en-US" dirty="0"/>
              <a:t>a good example of an algorithm because says what must be done, step by step. It takes inputs (ingredients) and produces an output (the completed dish).</a:t>
            </a:r>
          </a:p>
          <a:p>
            <a:r>
              <a:rPr lang="en-US" dirty="0"/>
              <a:t>The words 'algorithm' and 'algorism' come from the name of a Persian mathematician called </a:t>
            </a:r>
            <a:r>
              <a:rPr lang="en-US" dirty="0" smtClean="0"/>
              <a:t> Al-Khwarizmi. </a:t>
            </a:r>
            <a:r>
              <a:rPr lang="en-US" dirty="0"/>
              <a:t>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1523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Flowchart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Flowchart is a graphical representation of any of an Algorithm.</a:t>
            </a:r>
          </a:p>
          <a:p>
            <a:r>
              <a:rPr lang="en-US" dirty="0" smtClean="0"/>
              <a:t>Flowchart is combination of two words Flow and chart.</a:t>
            </a:r>
            <a:endParaRPr lang="en-US" dirty="0"/>
          </a:p>
          <a:p>
            <a:r>
              <a:rPr lang="en-US" dirty="0" smtClean="0"/>
              <a:t>Chart: A chart consist of different symbols to display information about any program.</a:t>
            </a:r>
          </a:p>
          <a:p>
            <a:r>
              <a:rPr lang="en-US" dirty="0" smtClean="0"/>
              <a:t>Flow: Flow indicates the direction of processing that takes place in the program.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90595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Flowchart </a:t>
            </a:r>
            <a:r>
              <a:rPr lang="en-US" dirty="0"/>
              <a:t>Symbols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Flowchart </a:t>
            </a:r>
            <a:r>
              <a:rPr lang="en-US" dirty="0" smtClean="0"/>
              <a:t>Symbols </a:t>
            </a:r>
            <a:endParaRPr lang="en-US" dirty="0"/>
          </a:p>
          <a:p>
            <a:pPr marL="0" indent="0">
              <a:buNone/>
            </a:pPr>
            <a:r>
              <a:rPr lang="en-US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(1) </a:t>
            </a:r>
            <a:r>
              <a:rPr lang="en-US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Oval</a:t>
            </a:r>
          </a:p>
          <a:p>
            <a:r>
              <a:rPr lang="en-US" dirty="0"/>
              <a:t>An End or a Beginning</a:t>
            </a:r>
          </a:p>
          <a:p>
            <a:r>
              <a:rPr lang="en-US" dirty="0"/>
              <a:t>The oval, or </a:t>
            </a:r>
            <a:r>
              <a:rPr lang="en-US" b="1" dirty="0"/>
              <a:t>terminator</a:t>
            </a:r>
            <a:r>
              <a:rPr lang="en-US" b="1" dirty="0" smtClean="0"/>
              <a:t>,</a:t>
            </a:r>
          </a:p>
          <a:p>
            <a:r>
              <a:rPr lang="en-US" dirty="0"/>
              <a:t> is used to represent the start and end of a process. </a:t>
            </a:r>
          </a:p>
        </p:txBody>
      </p:sp>
      <p:sp>
        <p:nvSpPr>
          <p:cNvPr id="4" name="Oval 3"/>
          <p:cNvSpPr/>
          <p:nvPr/>
        </p:nvSpPr>
        <p:spPr>
          <a:xfrm>
            <a:off x="5334000" y="2743200"/>
            <a:ext cx="2057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start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Oval 4"/>
          <p:cNvSpPr/>
          <p:nvPr/>
        </p:nvSpPr>
        <p:spPr>
          <a:xfrm>
            <a:off x="5334000" y="5334000"/>
            <a:ext cx="2057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End 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545949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(2)  Rectangle</a:t>
            </a:r>
            <a:b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(2)</a:t>
            </a:r>
            <a: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Rectangle</a:t>
            </a:r>
          </a:p>
          <a:p>
            <a:r>
              <a:rPr lang="en-US" dirty="0" smtClean="0"/>
              <a:t>It </a:t>
            </a:r>
            <a:r>
              <a:rPr lang="en-US" dirty="0"/>
              <a:t>represents any step in the process you’re diagramming </a:t>
            </a:r>
            <a:r>
              <a:rPr lang="en-US" dirty="0" smtClean="0"/>
              <a:t>Use </a:t>
            </a:r>
            <a:r>
              <a:rPr lang="en-US" dirty="0"/>
              <a:t>rectangles to capture </a:t>
            </a:r>
            <a:r>
              <a:rPr lang="en-US" b="1" dirty="0"/>
              <a:t>process steps</a:t>
            </a:r>
            <a:r>
              <a:rPr lang="en-US" dirty="0"/>
              <a:t> like basic tasks or actions in your process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14600" y="4876800"/>
            <a:ext cx="3352800" cy="838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sum=</a:t>
            </a:r>
            <a:r>
              <a:rPr lang="en-US" dirty="0" err="1" smtClean="0"/>
              <a:t>a+b</a:t>
            </a:r>
            <a:r>
              <a:rPr lang="en-US" dirty="0"/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35810800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(3) The Arrow</a:t>
            </a:r>
            <a:b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(3) </a:t>
            </a:r>
            <a: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The Arrow</a:t>
            </a:r>
          </a:p>
          <a:p>
            <a:r>
              <a:rPr lang="en-US" dirty="0"/>
              <a:t>Indicate Directional Flow</a:t>
            </a:r>
          </a:p>
          <a:p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1676400" y="3505200"/>
            <a:ext cx="175260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1676400" y="4114800"/>
            <a:ext cx="19812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4267200" y="3505200"/>
            <a:ext cx="0" cy="1447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5029200" y="3276600"/>
            <a:ext cx="0" cy="1524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21036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41</TotalTime>
  <Words>236</Words>
  <Application>Microsoft Office PowerPoint</Application>
  <PresentationFormat>On-screen Show (4:3)</PresentationFormat>
  <Paragraphs>52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Flow</vt:lpstr>
      <vt:lpstr>Introduction to C++ Programming language </vt:lpstr>
      <vt:lpstr>Topics </vt:lpstr>
      <vt:lpstr>Algorithm </vt:lpstr>
      <vt:lpstr>Continue…</vt:lpstr>
      <vt:lpstr>Continue…</vt:lpstr>
      <vt:lpstr>Flowchart </vt:lpstr>
      <vt:lpstr>Flowchart Symbols </vt:lpstr>
      <vt:lpstr>(2)  Rectangle </vt:lpstr>
      <vt:lpstr>(3) The Arrow </vt:lpstr>
      <vt:lpstr>(4)The Diamond </vt:lpstr>
      <vt:lpstr>(5)Input &amp; Output 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Application of Computer lecture no</dc:title>
  <dc:creator>alia munawar</dc:creator>
  <cp:lastModifiedBy>Alia manawar</cp:lastModifiedBy>
  <cp:revision>10</cp:revision>
  <dcterms:created xsi:type="dcterms:W3CDTF">2006-08-16T00:00:00Z</dcterms:created>
  <dcterms:modified xsi:type="dcterms:W3CDTF">2020-04-08T16:29:44Z</dcterms:modified>
</cp:coreProperties>
</file>